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_import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8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0" y="6397625"/>
            <a:ext cx="3187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>
                <a:sym typeface="+mn-ea"/>
              </a:rPr>
              <a:t>Édio de Melo Pereira</a:t>
            </a:r>
            <a:endParaRPr lang="pt-PT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678815"/>
            <a:ext cx="9114155" cy="55003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95" y="355600"/>
            <a:ext cx="775081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904875"/>
            <a:ext cx="778192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904875"/>
            <a:ext cx="778192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45" y="0"/>
            <a:ext cx="4548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593090"/>
            <a:ext cx="11430635" cy="57931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390650"/>
            <a:ext cx="1014412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99770"/>
            <a:ext cx="710565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795145"/>
            <a:ext cx="7677150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35" y="-19050"/>
            <a:ext cx="382143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2570" y="915670"/>
            <a:ext cx="4397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Organizar Pastas no VSCode</a:t>
            </a:r>
            <a:endParaRPr lang="pt-PT" alt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5192395" y="130810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800"/>
              <a:t>REVISÃO</a:t>
            </a:r>
            <a:endParaRPr lang="pt-PT" altLang="en-US" sz="2800"/>
          </a:p>
        </p:txBody>
      </p:sp>
      <p:sp>
        <p:nvSpPr>
          <p:cNvPr id="7" name="Text Box 6"/>
          <p:cNvSpPr txBox="1"/>
          <p:nvPr/>
        </p:nvSpPr>
        <p:spPr>
          <a:xfrm>
            <a:off x="242570" y="1735455"/>
            <a:ext cx="3892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Pra que serve o NodeJS ?</a:t>
            </a:r>
            <a:endParaRPr lang="pt-PT" alt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242570" y="2555240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Diferença de HTML, CSS e JS</a:t>
            </a:r>
            <a:endParaRPr lang="pt-PT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42570" y="3375025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Disparar um Alert com JS</a:t>
            </a:r>
            <a:endParaRPr lang="pt-PT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10" y="0"/>
            <a:ext cx="388048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895350"/>
            <a:ext cx="77533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2570" y="915670"/>
            <a:ext cx="4397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O que é uma variável</a:t>
            </a:r>
            <a:endParaRPr lang="pt-PT" alt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5192395" y="130810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800"/>
              <a:t>REVISÃO</a:t>
            </a:r>
            <a:endParaRPr lang="pt-PT" altLang="en-US" sz="2800"/>
          </a:p>
        </p:txBody>
      </p:sp>
      <p:sp>
        <p:nvSpPr>
          <p:cNvPr id="7" name="Text Box 6"/>
          <p:cNvSpPr txBox="1"/>
          <p:nvPr/>
        </p:nvSpPr>
        <p:spPr>
          <a:xfrm>
            <a:off x="242570" y="1735455"/>
            <a:ext cx="4397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Como declarar uma variável?</a:t>
            </a:r>
            <a:endParaRPr lang="pt-PT" alt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242570" y="2555240"/>
            <a:ext cx="5422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Quais são os tipos primitivos do JS?</a:t>
            </a:r>
            <a:endParaRPr lang="pt-PT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42570" y="3375025"/>
            <a:ext cx="6755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O que significa colocar o valor null em variável?</a:t>
            </a:r>
            <a:endParaRPr lang="pt-PT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10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85" y="3310255"/>
            <a:ext cx="4643120" cy="1996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6400" cy="6857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0" y="0"/>
            <a:ext cx="7207250" cy="1899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9720" cy="6857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0"/>
            <a:ext cx="526732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0"/>
            <a:ext cx="1086612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19050"/>
            <a:ext cx="1219263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1902460"/>
            <a:ext cx="12188825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933450"/>
            <a:ext cx="9974580" cy="4758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2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5" y="923925"/>
            <a:ext cx="89058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1770" y="102235"/>
            <a:ext cx="28848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3200"/>
              <a:t>Placeholder -&gt; Template string</a:t>
            </a:r>
            <a:endParaRPr lang="pt-PT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337945"/>
            <a:ext cx="89058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00"/>
            <a:ext cx="12192635" cy="3159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71450" y="395605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Armazenar os dados</a:t>
            </a:r>
            <a:endParaRPr lang="pt-PT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171450" y="1263015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- Comentários = // e /* */</a:t>
            </a:r>
            <a:endParaRPr lang="pt-PT" alt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171450" y="1969770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// -&gt; Comenta 1 linha</a:t>
            </a:r>
            <a:endParaRPr lang="pt-PT" alt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171450" y="2869565"/>
            <a:ext cx="4865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2400"/>
              <a:t>/* */ -&gt; Comenta 1 ou várias linhas</a:t>
            </a:r>
            <a:endParaRPr lang="pt-PT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90" y="748030"/>
            <a:ext cx="8632190" cy="5088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10" y="774065"/>
            <a:ext cx="84201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-47625"/>
            <a:ext cx="8915400" cy="6953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340"/>
            <a:ext cx="12236450" cy="4273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5" y="-16510"/>
            <a:ext cx="4350385" cy="6890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WPS Presentation</Application>
  <PresentationFormat>宽屏</PresentationFormat>
  <Paragraphs>32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Arial Black</vt:lpstr>
      <vt:lpstr>Microsoft YaHei</vt:lpstr>
      <vt:lpstr>Droid Sans Fallback</vt:lpstr>
      <vt:lpstr>Arial Unicode MS</vt:lpstr>
      <vt:lpstr>SimSun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mello</cp:lastModifiedBy>
  <cp:revision>7</cp:revision>
  <dcterms:created xsi:type="dcterms:W3CDTF">2024-01-20T15:36:14Z</dcterms:created>
  <dcterms:modified xsi:type="dcterms:W3CDTF">2024-01-20T15:36:14Z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1033-11.1.0.11711</vt:lpwstr>
  </property>
  <property fmtid="{D5CDD505-2E9C-101B-9397-08002B2CF9AE}" pid="3" name="ICV">
    <vt:lpwstr/>
  </property>
</Properties>
</file>